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7" r:id="rId9"/>
    <p:sldId id="285" r:id="rId10"/>
    <p:sldId id="269" r:id="rId11"/>
    <p:sldId id="268" r:id="rId12"/>
    <p:sldId id="286" r:id="rId13"/>
    <p:sldId id="281" r:id="rId14"/>
    <p:sldId id="282" r:id="rId15"/>
    <p:sldId id="283" r:id="rId16"/>
    <p:sldId id="284" r:id="rId17"/>
    <p:sldId id="261" r:id="rId18"/>
    <p:sldId id="262" r:id="rId19"/>
    <p:sldId id="263" r:id="rId20"/>
    <p:sldId id="264" r:id="rId21"/>
    <p:sldId id="270" r:id="rId22"/>
    <p:sldId id="271" r:id="rId23"/>
    <p:sldId id="272" r:id="rId24"/>
    <p:sldId id="278" r:id="rId25"/>
    <p:sldId id="279" r:id="rId26"/>
    <p:sldId id="280" r:id="rId27"/>
    <p:sldId id="273" r:id="rId28"/>
    <p:sldId id="274" r:id="rId29"/>
    <p:sldId id="275" r:id="rId30"/>
    <p:sldId id="276" r:id="rId31"/>
    <p:sldId id="277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InAs</a:t>
            </a:r>
            <a:r>
              <a:rPr lang="en-US" dirty="0" smtClean="0"/>
              <a:t>/Sn SAG AGCBE100_2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Cooldown</a:t>
            </a:r>
            <a:r>
              <a:rPr lang="en-US" dirty="0" smtClean="0"/>
              <a:t> 3</a:t>
            </a:r>
          </a:p>
          <a:p>
            <a:r>
              <a:rPr lang="en-US" dirty="0" smtClean="0"/>
              <a:t>Side Fridge</a:t>
            </a:r>
          </a:p>
          <a:p>
            <a:r>
              <a:rPr lang="en-US" dirty="0" smtClean="0"/>
              <a:t>10/12/2022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49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62000" y="1447800"/>
            <a:ext cx="2743200" cy="228600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762000" y="3873260"/>
            <a:ext cx="2743200" cy="222274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828800" y="4038600"/>
            <a:ext cx="990600" cy="18288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4191000" y="3900188"/>
            <a:ext cx="2568257" cy="2198687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3581400" y="4953000"/>
            <a:ext cx="381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397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19200" y="1247319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 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512943" y="400409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1.6 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0600" y="400409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1.2 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4686" y="126106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0.4 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12943" y="1247319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0.8 T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2"/>
          <a:stretch>
            <a:fillRect/>
          </a:stretch>
        </p:blipFill>
        <p:spPr>
          <a:xfrm>
            <a:off x="457430" y="1680492"/>
            <a:ext cx="2415857" cy="2274887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3048000" y="1680492"/>
            <a:ext cx="2600173" cy="2274887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4"/>
          <a:stretch>
            <a:fillRect/>
          </a:stretch>
        </p:blipFill>
        <p:spPr>
          <a:xfrm>
            <a:off x="5867400" y="1680492"/>
            <a:ext cx="2286000" cy="2274887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/>
          <a:stretch>
            <a:fillRect/>
          </a:stretch>
        </p:blipFill>
        <p:spPr>
          <a:xfrm>
            <a:off x="381000" y="4373426"/>
            <a:ext cx="2492287" cy="2255974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>
          <a:blip r:embed="rId6"/>
          <a:stretch>
            <a:fillRect/>
          </a:stretch>
        </p:blipFill>
        <p:spPr>
          <a:xfrm>
            <a:off x="5867400" y="4373426"/>
            <a:ext cx="2438400" cy="225597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886200" y="399403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1.33 T</a:t>
            </a:r>
            <a:endParaRPr lang="en-US" dirty="0"/>
          </a:p>
        </p:txBody>
      </p:sp>
      <p:pic>
        <p:nvPicPr>
          <p:cNvPr id="14" name="Picture 13"/>
          <p:cNvPicPr/>
          <p:nvPr/>
        </p:nvPicPr>
        <p:blipFill>
          <a:blip r:embed="rId7"/>
          <a:stretch>
            <a:fillRect/>
          </a:stretch>
        </p:blipFill>
        <p:spPr>
          <a:xfrm>
            <a:off x="3063957" y="4287769"/>
            <a:ext cx="2568257" cy="242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6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90600" y="1447800"/>
            <a:ext cx="2438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Dac10=-176 mV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057400"/>
            <a:ext cx="3060479" cy="31130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46124" y="4659868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1.33 T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3060479" y="5029200"/>
            <a:ext cx="3237781" cy="17359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92197" y="4659066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1.6 T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6279569" y="5029200"/>
            <a:ext cx="2873057" cy="167640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/>
          <a:stretch>
            <a:fillRect/>
          </a:stretch>
        </p:blipFill>
        <p:spPr>
          <a:xfrm>
            <a:off x="6213073" y="2955068"/>
            <a:ext cx="2930927" cy="16824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944264" y="2585736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0.8 T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6"/>
          <a:stretch>
            <a:fillRect/>
          </a:stretch>
        </p:blipFill>
        <p:spPr>
          <a:xfrm>
            <a:off x="3069824" y="2901236"/>
            <a:ext cx="3219090" cy="17586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55469" y="2523278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0.4 T</a:t>
            </a:r>
            <a:endParaRPr lang="en-US" dirty="0"/>
          </a:p>
        </p:txBody>
      </p:sp>
      <p:pic>
        <p:nvPicPr>
          <p:cNvPr id="13" name="Picture 12"/>
          <p:cNvPicPr/>
          <p:nvPr/>
        </p:nvPicPr>
        <p:blipFill>
          <a:blip r:embed="rId7"/>
          <a:stretch>
            <a:fillRect/>
          </a:stretch>
        </p:blipFill>
        <p:spPr>
          <a:xfrm>
            <a:off x="6194743" y="867202"/>
            <a:ext cx="2949257" cy="17414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941389" y="3810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 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435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5602"/>
            <a:ext cx="8229600" cy="1143000"/>
          </a:xfrm>
        </p:spPr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1905001"/>
            <a:ext cx="3048000" cy="2590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33800" y="1198602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Dac5 = -327 mV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3039375" y="1535114"/>
            <a:ext cx="3209025" cy="2960687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3505200" y="5062268"/>
            <a:ext cx="2492057" cy="17414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71003" y="45720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Dac5 = -327 mV, B = 0.4 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705600" y="1198602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Dac5 = -322 mV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5"/>
          <a:stretch>
            <a:fillRect/>
          </a:stretch>
        </p:blipFill>
        <p:spPr>
          <a:xfrm>
            <a:off x="6248400" y="1535114"/>
            <a:ext cx="2895600" cy="288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2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1447800"/>
            <a:ext cx="3124200" cy="2579687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3124201" y="1447800"/>
            <a:ext cx="3101657" cy="2579687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6299182" y="1416170"/>
            <a:ext cx="2844818" cy="2611317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4191000"/>
            <a:ext cx="3048001" cy="24384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6"/>
          <a:stretch>
            <a:fillRect/>
          </a:stretch>
        </p:blipFill>
        <p:spPr>
          <a:xfrm>
            <a:off x="3124200" y="4191000"/>
            <a:ext cx="3101658" cy="2503488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7"/>
          <a:stretch>
            <a:fillRect/>
          </a:stretch>
        </p:blipFill>
        <p:spPr>
          <a:xfrm>
            <a:off x="6172201" y="4191000"/>
            <a:ext cx="2971800" cy="250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41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30912" y="1239328"/>
            <a:ext cx="2971800" cy="2642753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3002712" y="1224231"/>
            <a:ext cx="2819400" cy="2672945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5927066" y="990600"/>
            <a:ext cx="2743200" cy="25262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93766" y="707061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-140 mV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081" y="3944844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-144.5 mV</a:t>
            </a:r>
            <a:endParaRPr lang="en-US" dirty="0"/>
          </a:p>
        </p:txBody>
      </p:sp>
      <p:pic>
        <p:nvPicPr>
          <p:cNvPr id="10" name="Picture 9"/>
          <p:cNvPicPr/>
          <p:nvPr/>
        </p:nvPicPr>
        <p:blipFill>
          <a:blip r:embed="rId5"/>
          <a:stretch>
            <a:fillRect/>
          </a:stretch>
        </p:blipFill>
        <p:spPr>
          <a:xfrm>
            <a:off x="4083" y="4314176"/>
            <a:ext cx="2891517" cy="25438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93212" y="397042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-141.2 mV</a:t>
            </a:r>
            <a:endParaRPr lang="en-US" dirty="0"/>
          </a:p>
        </p:txBody>
      </p:sp>
      <p:pic>
        <p:nvPicPr>
          <p:cNvPr id="12" name="Picture 11"/>
          <p:cNvPicPr/>
          <p:nvPr/>
        </p:nvPicPr>
        <p:blipFill>
          <a:blip r:embed="rId6"/>
          <a:stretch>
            <a:fillRect/>
          </a:stretch>
        </p:blipFill>
        <p:spPr>
          <a:xfrm>
            <a:off x="3071004" y="4314176"/>
            <a:ext cx="2751108" cy="2543824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7"/>
          <a:stretch>
            <a:fillRect/>
          </a:stretch>
        </p:blipFill>
        <p:spPr>
          <a:xfrm>
            <a:off x="5938568" y="3763089"/>
            <a:ext cx="2971800" cy="141851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29400" y="3516868"/>
            <a:ext cx="17432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Dac10 = -141.2 mV, B = 0 T</a:t>
            </a:r>
            <a:endParaRPr lang="en-US" sz="1000" dirty="0"/>
          </a:p>
        </p:txBody>
      </p:sp>
      <p:pic>
        <p:nvPicPr>
          <p:cNvPr id="15" name="Picture 14"/>
          <p:cNvPicPr/>
          <p:nvPr/>
        </p:nvPicPr>
        <p:blipFill>
          <a:blip r:embed="rId8"/>
          <a:stretch>
            <a:fillRect/>
          </a:stretch>
        </p:blipFill>
        <p:spPr>
          <a:xfrm>
            <a:off x="5927067" y="5503228"/>
            <a:ext cx="2912134" cy="135477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501442" y="5181600"/>
            <a:ext cx="17432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Dac10 = -141.2 mV, B = 0.4 T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465782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" y="1371600"/>
            <a:ext cx="2895600" cy="243840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068129" y="1367287"/>
            <a:ext cx="3027872" cy="2518913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6172200" y="1367286"/>
            <a:ext cx="2895600" cy="251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23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DB572D69-AB28-58DE-4945-5B6BB4B316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00200"/>
            <a:ext cx="3276600" cy="2457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86554" y="1752600"/>
            <a:ext cx="2369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0 V, scan dac5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15000" y="1269355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Vbias</a:t>
            </a:r>
            <a:r>
              <a:rPr lang="en-US" dirty="0" smtClean="0"/>
              <a:t> = 10 mV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98056" y="4114800"/>
            <a:ext cx="2369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Dac5 = 0 V, scan dac10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858827" y="2093177"/>
            <a:ext cx="3247845" cy="1927092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4618318" y="4648200"/>
            <a:ext cx="3705860" cy="183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511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276600" y="1483025"/>
            <a:ext cx="2971800" cy="266700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1559225"/>
            <a:ext cx="3200400" cy="25146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6248400" y="1559225"/>
            <a:ext cx="2895600" cy="256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73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324600" y="762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-56 mV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62050" y="1447800"/>
            <a:ext cx="95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 T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905000"/>
            <a:ext cx="3101657" cy="20462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86200" y="1456593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0.4 T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3143351" y="1905000"/>
            <a:ext cx="2682557" cy="20462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13430" y="1456593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0.8 T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5930890" y="1918106"/>
            <a:ext cx="2720658" cy="20331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4400" y="4172309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1.2 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86200" y="417518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1.6 T</a:t>
            </a:r>
            <a:endParaRPr lang="en-US" dirty="0"/>
          </a:p>
        </p:txBody>
      </p:sp>
      <p:pic>
        <p:nvPicPr>
          <p:cNvPr id="13" name="Picture 12"/>
          <p:cNvPicPr/>
          <p:nvPr/>
        </p:nvPicPr>
        <p:blipFill>
          <a:blip r:embed="rId5"/>
          <a:stretch>
            <a:fillRect/>
          </a:stretch>
        </p:blipFill>
        <p:spPr>
          <a:xfrm>
            <a:off x="3143351" y="4544516"/>
            <a:ext cx="2787539" cy="2115076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4541640"/>
            <a:ext cx="3143351" cy="201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537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5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F87C5241-8BF6-55AC-5C7C-591F1320D1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84" y="1752600"/>
            <a:ext cx="3874834" cy="29061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86554" y="1752600"/>
            <a:ext cx="2369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0 V, scan dac5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15000" y="1269355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Vbias</a:t>
            </a:r>
            <a:r>
              <a:rPr lang="en-US" dirty="0" smtClean="0"/>
              <a:t> = 10 mV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4648200" y="2147727"/>
            <a:ext cx="3286412" cy="19062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98056" y="4114800"/>
            <a:ext cx="2369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Dac5 = 0 V, scan dac10</a:t>
            </a:r>
            <a:endParaRPr lang="en-US" dirty="0"/>
          </a:p>
        </p:txBody>
      </p:sp>
      <p:pic>
        <p:nvPicPr>
          <p:cNvPr id="10" name="Picture 9"/>
          <p:cNvPicPr/>
          <p:nvPr/>
        </p:nvPicPr>
        <p:blipFill>
          <a:blip r:embed="rId4"/>
          <a:stretch>
            <a:fillRect/>
          </a:stretch>
        </p:blipFill>
        <p:spPr>
          <a:xfrm>
            <a:off x="4572000" y="4731589"/>
            <a:ext cx="3362612" cy="190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412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851341" y="1371600"/>
            <a:ext cx="5441315" cy="500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698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4495800" y="1447800"/>
            <a:ext cx="3025457" cy="23510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0" y="457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B= 0 T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72527" y="1143000"/>
            <a:ext cx="3482657" cy="2884487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3733800" y="2895600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528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2954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- 67.8 mV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304800" y="2133600"/>
            <a:ext cx="2796857" cy="22748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1525" y="1688068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 T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304801" y="4724400"/>
            <a:ext cx="2796856" cy="21494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04336" y="4420155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2.5 T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6019800" y="2066026"/>
            <a:ext cx="2873057" cy="22011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32428" y="16002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1.5 T</a:t>
            </a:r>
            <a:endParaRPr lang="en-US" dirty="0"/>
          </a:p>
        </p:txBody>
      </p:sp>
      <p:pic>
        <p:nvPicPr>
          <p:cNvPr id="10" name="Picture 9"/>
          <p:cNvPicPr/>
          <p:nvPr/>
        </p:nvPicPr>
        <p:blipFill>
          <a:blip r:embed="rId5"/>
          <a:stretch>
            <a:fillRect/>
          </a:stretch>
        </p:blipFill>
        <p:spPr>
          <a:xfrm>
            <a:off x="3276600" y="2093732"/>
            <a:ext cx="2667000" cy="224966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86200" y="1664732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0.5 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555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905000" y="1600200"/>
            <a:ext cx="5441315" cy="50069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12954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- 67.8 mV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6006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" y="1447800"/>
            <a:ext cx="2895599" cy="2579687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152400" y="4191000"/>
            <a:ext cx="3025457" cy="2579687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4876800" y="1905000"/>
            <a:ext cx="3787457" cy="3429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94230" y="13716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Dac5= -346.8 mV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10200" y="5561162"/>
            <a:ext cx="3352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Accidently scanned dac5 to -19.2 mV after the above plot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159450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7317" y="1524000"/>
            <a:ext cx="3477883" cy="4092575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476445" y="1761226"/>
            <a:ext cx="2876909" cy="29660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33800" y="1380226"/>
            <a:ext cx="2362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Dac5 = -347.2 mV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6347143" y="1800958"/>
            <a:ext cx="2796857" cy="28472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40671" y="1373203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Dac5 = -351.6 mV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4119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4697571" y="4224400"/>
            <a:ext cx="2949257" cy="25206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62600" y="3863362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2.12 T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219200" y="4232694"/>
            <a:ext cx="3101657" cy="25166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33600" y="3892753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1.7 T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6172200" y="1598761"/>
            <a:ext cx="2796857" cy="22112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20130" y="1217761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1.52 T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5"/>
          <a:stretch>
            <a:fillRect/>
          </a:stretch>
        </p:blipFill>
        <p:spPr>
          <a:xfrm>
            <a:off x="3048000" y="1600198"/>
            <a:ext cx="2788000" cy="22098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41900" y="1217761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0.5 T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6"/>
          <a:stretch>
            <a:fillRect/>
          </a:stretch>
        </p:blipFill>
        <p:spPr>
          <a:xfrm>
            <a:off x="76200" y="1598760"/>
            <a:ext cx="2819400" cy="22112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38200" y="1203383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 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995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048000" y="1371600"/>
            <a:ext cx="3083483" cy="2503488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093086" y="4191000"/>
            <a:ext cx="3025457" cy="2503488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83444" y="4219756"/>
            <a:ext cx="3025457" cy="2503487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5"/>
          <a:stretch>
            <a:fillRect/>
          </a:stretch>
        </p:blipFill>
        <p:spPr>
          <a:xfrm>
            <a:off x="6131483" y="4184532"/>
            <a:ext cx="2796857" cy="251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362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19330" y="1333499"/>
            <a:ext cx="3145768" cy="2590801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124200" y="1334218"/>
            <a:ext cx="3124200" cy="2590081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6248401" y="1333499"/>
            <a:ext cx="2895600" cy="2628901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4048664"/>
            <a:ext cx="3257912" cy="25146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6"/>
          <a:stretch>
            <a:fillRect/>
          </a:stretch>
        </p:blipFill>
        <p:spPr>
          <a:xfrm>
            <a:off x="3200399" y="3962401"/>
            <a:ext cx="3048001" cy="25908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7"/>
          <a:stretch>
            <a:fillRect/>
          </a:stretch>
        </p:blipFill>
        <p:spPr>
          <a:xfrm>
            <a:off x="6248401" y="3962400"/>
            <a:ext cx="2895599" cy="259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9675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1371601"/>
            <a:ext cx="2895599" cy="2209799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4314" y="3810000"/>
            <a:ext cx="2895600" cy="22097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60928" y="3853934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Dac10=-158 mV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12457" y="1009458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Dac10=-158 mV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5486400" y="4213202"/>
            <a:ext cx="2900375" cy="2644798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5"/>
          <a:stretch>
            <a:fillRect/>
          </a:stretch>
        </p:blipFill>
        <p:spPr>
          <a:xfrm>
            <a:off x="5410201" y="1415256"/>
            <a:ext cx="2976574" cy="239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86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990600" y="2286000"/>
            <a:ext cx="4038600" cy="381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52600" y="1638300"/>
            <a:ext cx="2819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c </a:t>
            </a:r>
            <a:r>
              <a:rPr lang="en-US" dirty="0" err="1" smtClean="0"/>
              <a:t>Vbias</a:t>
            </a:r>
            <a:r>
              <a:rPr lang="en-US" dirty="0" smtClean="0"/>
              <a:t>  = 0, </a:t>
            </a:r>
            <a:r>
              <a:rPr lang="en-US" dirty="0" err="1" smtClean="0"/>
              <a:t>vAC</a:t>
            </a:r>
            <a:r>
              <a:rPr lang="en-US" dirty="0" smtClean="0"/>
              <a:t> = 10 </a:t>
            </a:r>
            <a:r>
              <a:rPr lang="en-US" dirty="0" err="1" smtClean="0"/>
              <a:t>uV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57300" y="6096000"/>
            <a:ext cx="4000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 very stable in gate, </a:t>
            </a:r>
            <a:r>
              <a:rPr lang="en-US" dirty="0" err="1" smtClean="0"/>
              <a:t>i.e</a:t>
            </a:r>
            <a:r>
              <a:rPr lang="en-US" dirty="0" smtClean="0"/>
              <a:t> not possible to go back to dac10 value of choice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48400" y="41910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and dac5 amplification was *1 mV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2945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3005" y="1371601"/>
            <a:ext cx="3024996" cy="251460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048000" y="1371601"/>
            <a:ext cx="3048000" cy="2523226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1362976"/>
            <a:ext cx="2971800" cy="252322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5"/>
          <a:stretch>
            <a:fillRect/>
          </a:stretch>
        </p:blipFill>
        <p:spPr>
          <a:xfrm>
            <a:off x="23005" y="3962400"/>
            <a:ext cx="3024995" cy="2579687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6"/>
          <a:stretch>
            <a:fillRect/>
          </a:stretch>
        </p:blipFill>
        <p:spPr>
          <a:xfrm>
            <a:off x="3059271" y="3962399"/>
            <a:ext cx="3025457" cy="2579687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7"/>
          <a:stretch>
            <a:fillRect/>
          </a:stretch>
        </p:blipFill>
        <p:spPr>
          <a:xfrm>
            <a:off x="6096000" y="3996046"/>
            <a:ext cx="2971800" cy="254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40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TL4.7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17253" y="1219201"/>
            <a:ext cx="3200400" cy="304800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124200" y="1223514"/>
            <a:ext cx="3347049" cy="3049438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5715000" y="4191000"/>
            <a:ext cx="3254058" cy="25034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13329" y="38216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-230 mV 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957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28600" y="1752600"/>
            <a:ext cx="2949257" cy="22920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6800" y="1317768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 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14800" y="12954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0.4 T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3174982" y="1752600"/>
            <a:ext cx="2844818" cy="22920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58000" y="12954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0.8 T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1752600"/>
            <a:ext cx="2895600" cy="22920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8200" y="41910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1.2 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823494" y="41910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1.6 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491" y="4692604"/>
            <a:ext cx="2971800" cy="204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873491" y="42017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1.3 T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692604"/>
            <a:ext cx="2667000" cy="203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4724400"/>
            <a:ext cx="2959090" cy="1964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823494" y="533400"/>
            <a:ext cx="193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ac10 = -160 mV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552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828338" y="1447800"/>
            <a:ext cx="5441315" cy="50412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1447800"/>
            <a:ext cx="193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ac10 = -160 mV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30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98328" y="1861066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-210 mV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2438401"/>
            <a:ext cx="3112927" cy="27431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33800" y="19050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-160 mV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3143120" y="2438399"/>
            <a:ext cx="2952880" cy="27432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41058" y="1909313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-80 mV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6050481" y="2438399"/>
            <a:ext cx="2905177" cy="274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168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5715000" y="4324710"/>
            <a:ext cx="2434087" cy="2304689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04801" y="1616652"/>
            <a:ext cx="2362199" cy="22004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200" y="1247319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 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77000" y="40386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2.5 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57600" y="3955379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1.3 T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3021171" y="4324710"/>
            <a:ext cx="2389029" cy="23046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90600" y="3955379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1.2 T</a:t>
            </a:r>
            <a:endParaRPr lang="en-US" dirty="0"/>
          </a:p>
        </p:txBody>
      </p:sp>
      <p:pic>
        <p:nvPicPr>
          <p:cNvPr id="10" name="Picture 9"/>
          <p:cNvPicPr/>
          <p:nvPr/>
        </p:nvPicPr>
        <p:blipFill>
          <a:blip r:embed="rId5"/>
          <a:stretch>
            <a:fillRect/>
          </a:stretch>
        </p:blipFill>
        <p:spPr>
          <a:xfrm>
            <a:off x="304801" y="4324711"/>
            <a:ext cx="2362199" cy="23046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38600" y="1247319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0.4 T</a:t>
            </a:r>
            <a:endParaRPr lang="en-US" dirty="0"/>
          </a:p>
        </p:txBody>
      </p:sp>
      <p:pic>
        <p:nvPicPr>
          <p:cNvPr id="12" name="Picture 11"/>
          <p:cNvPicPr/>
          <p:nvPr/>
        </p:nvPicPr>
        <p:blipFill>
          <a:blip r:embed="rId6"/>
          <a:stretch>
            <a:fillRect/>
          </a:stretch>
        </p:blipFill>
        <p:spPr>
          <a:xfrm>
            <a:off x="5943600" y="1669735"/>
            <a:ext cx="2205487" cy="22856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512943" y="1247319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0.8 T</a:t>
            </a:r>
            <a:endParaRPr lang="en-US" dirty="0"/>
          </a:p>
        </p:txBody>
      </p:sp>
      <p:pic>
        <p:nvPicPr>
          <p:cNvPr id="14" name="Picture 13"/>
          <p:cNvPicPr/>
          <p:nvPr/>
        </p:nvPicPr>
        <p:blipFill>
          <a:blip r:embed="rId7"/>
          <a:stretch>
            <a:fillRect/>
          </a:stretch>
        </p:blipFill>
        <p:spPr>
          <a:xfrm>
            <a:off x="3276600" y="1669734"/>
            <a:ext cx="2362200" cy="2140265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 flipV="1">
            <a:off x="2895600" y="3352800"/>
            <a:ext cx="1143000" cy="4571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86000" y="3809999"/>
            <a:ext cx="990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Peaks are splitting here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938831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609600" y="1155940"/>
            <a:ext cx="3397370" cy="2971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09317" y="822718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-90 mV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2362200" y="3842279"/>
            <a:ext cx="1233118" cy="2985529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5814204" y="3657600"/>
            <a:ext cx="2491596" cy="1677443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5"/>
          <a:stretch>
            <a:fillRect/>
          </a:stretch>
        </p:blipFill>
        <p:spPr>
          <a:xfrm>
            <a:off x="5867400" y="1533346"/>
            <a:ext cx="2362199" cy="2200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286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TL4.4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010400" y="685800"/>
            <a:ext cx="1752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Dac10 = -90 mV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21358" y="397406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0.36 T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" y="4373592"/>
            <a:ext cx="3635057" cy="22748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88122" y="3919021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0.66 T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3623094" y="4343400"/>
            <a:ext cx="3558857" cy="22748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81331" y="14478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 T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76199" y="1817132"/>
            <a:ext cx="3810001" cy="20134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67200" y="142847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0.24 T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5"/>
          <a:stretch>
            <a:fillRect/>
          </a:stretch>
        </p:blipFill>
        <p:spPr>
          <a:xfrm>
            <a:off x="3787457" y="1844655"/>
            <a:ext cx="3299143" cy="195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87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15534</TotalTime>
  <Words>425</Words>
  <Application>Microsoft Office PowerPoint</Application>
  <PresentationFormat>On-screen Show (4:3)</PresentationFormat>
  <Paragraphs>112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InAs/Sn SAG AGCBE100_2</vt:lpstr>
      <vt:lpstr>TL4.4</vt:lpstr>
      <vt:lpstr>TL4.4</vt:lpstr>
      <vt:lpstr>TL4.4</vt:lpstr>
      <vt:lpstr>TL4.4</vt:lpstr>
      <vt:lpstr>TL4.4</vt:lpstr>
      <vt:lpstr>TL4.4</vt:lpstr>
      <vt:lpstr>TL4.4</vt:lpstr>
      <vt:lpstr>TL4.4</vt:lpstr>
      <vt:lpstr>TL4.4</vt:lpstr>
      <vt:lpstr>TL4.4</vt:lpstr>
      <vt:lpstr>TL4.4</vt:lpstr>
      <vt:lpstr>TL4.4</vt:lpstr>
      <vt:lpstr>TL4.4</vt:lpstr>
      <vt:lpstr>TL4.4</vt:lpstr>
      <vt:lpstr>TL4.4</vt:lpstr>
      <vt:lpstr>TL4.7</vt:lpstr>
      <vt:lpstr>TL4.7</vt:lpstr>
      <vt:lpstr>TL4.7</vt:lpstr>
      <vt:lpstr>TL4.7</vt:lpstr>
      <vt:lpstr>TL4.7</vt:lpstr>
      <vt:lpstr>TL4.7</vt:lpstr>
      <vt:lpstr>TL4.7</vt:lpstr>
      <vt:lpstr>TL4.7</vt:lpstr>
      <vt:lpstr>Tl4.7</vt:lpstr>
      <vt:lpstr>TL4.7</vt:lpstr>
      <vt:lpstr>TL4.7</vt:lpstr>
      <vt:lpstr>TL4.7</vt:lpstr>
      <vt:lpstr>TL4.7</vt:lpstr>
      <vt:lpstr>TL4.7</vt:lpstr>
      <vt:lpstr>TL4.7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InAs/Sn SAG AGCBE100_2</dc:title>
  <dc:creator>Chip</dc:creator>
  <cp:lastModifiedBy>labuser</cp:lastModifiedBy>
  <cp:revision>91</cp:revision>
  <dcterms:created xsi:type="dcterms:W3CDTF">2006-08-16T00:00:00Z</dcterms:created>
  <dcterms:modified xsi:type="dcterms:W3CDTF">2022-10-25T15:17:45Z</dcterms:modified>
</cp:coreProperties>
</file>